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8" r:id="rId5"/>
    <p:sldId id="257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5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0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5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3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1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9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4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E4127-E7AA-4E68-B378-B3CBB69FDD18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98B7E-11CF-426D-8CCA-A5E3FF7B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3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5772" y="1810350"/>
            <a:ext cx="6736701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The 2017 Accomplishments </a:t>
            </a: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Of </a:t>
            </a: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Meghan Wade</a:t>
            </a: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President, Georgia 811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 Cn" panose="020B07060305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2" y="326572"/>
            <a:ext cx="4149012" cy="6223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8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252" y="6060444"/>
            <a:ext cx="11504645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Attempted Her First (And Last) Locate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4" y="112796"/>
            <a:ext cx="10058400" cy="5641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6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9938" y="2211567"/>
            <a:ext cx="6736701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Competed In A Chili Eating</a:t>
            </a: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Competition &amp;</a:t>
            </a: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SHE WON!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4" y="391885"/>
            <a:ext cx="5313654" cy="5896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0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252" y="6060444"/>
            <a:ext cx="11504645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Volunteered Time To Nursing Homes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71" y="83976"/>
            <a:ext cx="8742006" cy="5828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18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8450" y="2444832"/>
            <a:ext cx="6736701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Spent Time As A</a:t>
            </a: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Synchronized Swimmer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5" y="601825"/>
            <a:ext cx="3914378" cy="5673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0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252" y="6060444"/>
            <a:ext cx="11504645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Got Her First Tattoo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76" y="69022"/>
            <a:ext cx="7876595" cy="5907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4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252" y="6060444"/>
            <a:ext cx="11504645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Went On The Wheel Of Fortune (Did Not Win)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4" y="94681"/>
            <a:ext cx="10058400" cy="5655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2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9938" y="2472824"/>
            <a:ext cx="6736701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Became President of</a:t>
            </a:r>
          </a:p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Georgia 811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(She had the largest hammer)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9" y="111967"/>
            <a:ext cx="5343809" cy="6512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7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252" y="6060444"/>
            <a:ext cx="11504645" cy="325596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Cn" panose="020B0706030502030204" pitchFamily="34" charset="0"/>
              </a:rPr>
              <a:t>A Moment Of Triumph</a:t>
            </a:r>
          </a:p>
        </p:txBody>
      </p:sp>
      <p:pic>
        <p:nvPicPr>
          <p:cNvPr id="4" name="RunningMeg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0259" y="204105"/>
            <a:ext cx="9274630" cy="52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70</Words>
  <Application>Microsoft Office PowerPoint</Application>
  <PresentationFormat>Widescreen</PresentationFormat>
  <Paragraphs>17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HelveticaNeueLT Std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Crews</dc:creator>
  <cp:lastModifiedBy>Brian Crews</cp:lastModifiedBy>
  <cp:revision>8</cp:revision>
  <dcterms:created xsi:type="dcterms:W3CDTF">2017-09-28T19:44:08Z</dcterms:created>
  <dcterms:modified xsi:type="dcterms:W3CDTF">2017-09-29T21:50:46Z</dcterms:modified>
</cp:coreProperties>
</file>